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4A23B-7567-46FD-92F6-EFF3AD75A555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01D7D-3A73-4F26-B47E-83472F3F5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7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01D7D-3A73-4F26-B47E-83472F3F51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4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C37425E-D14D-4E49-8786-7671170A4F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54EE94-32ED-46AF-A75D-09990DEA2D76}" type="datetimeFigureOut">
              <a:rPr lang="en-US" smtClean="0"/>
              <a:t>3/18/2013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kid/grownup/conditions/als.html" TargetMode="External"/><Relationship Id="rId2" Type="http://schemas.openxmlformats.org/officeDocument/2006/relationships/hyperlink" Target="http://www.webmd.com/brain/tc/amyotrophic-lateral-sclerosis-als-topic-over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bmd.com/brain/understanding-als-treatment" TargetMode="External"/><Relationship Id="rId4" Type="http://schemas.openxmlformats.org/officeDocument/2006/relationships/hyperlink" Target="http://www.healthcommunities.com/als/treatment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543800" cy="259397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Activity 2.2.5 Communication Breakdown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758443"/>
            <a:ext cx="6461760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</a:rPr>
              <a:t>By: Danielle Glass</a:t>
            </a:r>
            <a:endParaRPr lang="en-US" sz="3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3561">
            <a:off x="5190022" y="3157205"/>
            <a:ext cx="2808948" cy="25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 rot="657520">
            <a:off x="5216286" y="5487180"/>
            <a:ext cx="2209800" cy="393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739416">
            <a:off x="5199049" y="5515834"/>
            <a:ext cx="224427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5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Background (#5)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patient is a 45- year old male who has noticeable changes in his muscles, balance and coordination, and speech.</a:t>
            </a:r>
          </a:p>
          <a:p>
            <a:r>
              <a:rPr lang="en-US" dirty="0" smtClean="0"/>
              <a:t>Symptoms:</a:t>
            </a:r>
          </a:p>
          <a:p>
            <a:pPr lvl="1"/>
            <a:r>
              <a:rPr lang="en-US" dirty="0" smtClean="0"/>
              <a:t>Muscles in hands and feet feel weak</a:t>
            </a:r>
          </a:p>
          <a:p>
            <a:pPr lvl="1"/>
            <a:r>
              <a:rPr lang="en-US" dirty="0" smtClean="0"/>
              <a:t>Muscle twitch from time to time</a:t>
            </a:r>
          </a:p>
          <a:p>
            <a:pPr lvl="1"/>
            <a:r>
              <a:rPr lang="en-US" dirty="0" smtClean="0"/>
              <a:t>Trouble lifting weights due to weakness of muscles</a:t>
            </a:r>
          </a:p>
          <a:p>
            <a:pPr lvl="1"/>
            <a:r>
              <a:rPr lang="en-US" dirty="0" smtClean="0"/>
              <a:t>Tripping and stumbling (Lack of balance)</a:t>
            </a:r>
          </a:p>
          <a:p>
            <a:pPr lvl="1"/>
            <a:r>
              <a:rPr lang="en-US" dirty="0" smtClean="0"/>
              <a:t>Trouble projecting voice </a:t>
            </a:r>
          </a:p>
          <a:p>
            <a:pPr lvl="1"/>
            <a:r>
              <a:rPr lang="en-US" dirty="0" smtClean="0"/>
              <a:t>Slightly slurred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5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patient has been diagnosed with Amyotrophic Lateral Sclerosis, also known as </a:t>
            </a:r>
            <a:r>
              <a:rPr lang="en-US" dirty="0" smtClean="0"/>
              <a:t>ALS, </a:t>
            </a:r>
            <a:r>
              <a:rPr lang="en-US" dirty="0" smtClean="0"/>
              <a:t>from a </a:t>
            </a:r>
            <a:r>
              <a:rPr lang="en-US" dirty="0" smtClean="0"/>
              <a:t>neurologist or physician. </a:t>
            </a:r>
            <a:endParaRPr lang="en-US" dirty="0" smtClean="0"/>
          </a:p>
          <a:p>
            <a:r>
              <a:rPr lang="en-US" dirty="0" smtClean="0"/>
              <a:t>The patient was diagnosed from a physical exam and multiple tests to determine how muscles and nerves are working such as:</a:t>
            </a:r>
          </a:p>
          <a:p>
            <a:pPr lvl="1"/>
            <a:r>
              <a:rPr lang="en-US" dirty="0" smtClean="0"/>
              <a:t>Electromyogram (EMG)- determines muscle and nerve functions</a:t>
            </a:r>
          </a:p>
          <a:p>
            <a:pPr lvl="1"/>
            <a:r>
              <a:rPr lang="en-US" dirty="0" smtClean="0"/>
              <a:t>Muscle Biopsy- a test of extracted muscle tissue. </a:t>
            </a:r>
          </a:p>
          <a:p>
            <a:pPr lvl="1"/>
            <a:r>
              <a:rPr lang="en-US" dirty="0" smtClean="0"/>
              <a:t>Nerve Conduction Studies- nerve function  </a:t>
            </a:r>
          </a:p>
          <a:p>
            <a:r>
              <a:rPr lang="en-US" dirty="0" smtClean="0"/>
              <a:t>The symptoms that led to this diagnosis included the muscle weakness and twitching.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953000"/>
            <a:ext cx="2209800" cy="176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10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dirty="0" smtClean="0"/>
              <a:t>What is ALS???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800600"/>
          </a:xfrm>
        </p:spPr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sz="2400" dirty="0" smtClean="0"/>
              <a:t>Amyotrophic </a:t>
            </a:r>
            <a:r>
              <a:rPr lang="en-US" sz="2400" dirty="0"/>
              <a:t>lateral sclerosis (ALS), often referred to as "Lou Gehrig's Disease is a condition that affects nerve cells in the brain.</a:t>
            </a:r>
          </a:p>
          <a:p>
            <a:r>
              <a:rPr lang="en-US" sz="2400" dirty="0"/>
              <a:t>The common symptoms of this disease are muscle weakness, loss of voluntary movement control, stiffness and twitching.  </a:t>
            </a:r>
            <a:endParaRPr lang="en-US" sz="2400" dirty="0" smtClean="0"/>
          </a:p>
          <a:p>
            <a:r>
              <a:rPr lang="en-US" sz="2400" dirty="0" smtClean="0"/>
              <a:t>To understand its meaning, lateral means sides of the spinal cord (where the nerves are) and sclerosis means the part of the spinal cord that develops hardened tissue.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3525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28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/>
          <a:lstStyle/>
          <a:p>
            <a:r>
              <a:rPr lang="en-US" dirty="0" smtClean="0"/>
              <a:t>Neurologist: Help identify where the nerves are affected as well as diagnose the disease itself. </a:t>
            </a:r>
          </a:p>
          <a:p>
            <a:endParaRPr lang="en-US" dirty="0"/>
          </a:p>
          <a:p>
            <a:r>
              <a:rPr lang="en-US" dirty="0" smtClean="0"/>
              <a:t>Physical Therapist: Provide physical therapy for patients in order to reduce muscle pain, increase mobility, and reduce stiffness. </a:t>
            </a:r>
          </a:p>
          <a:p>
            <a:endParaRPr lang="en-US" dirty="0"/>
          </a:p>
          <a:p>
            <a:r>
              <a:rPr lang="en-US" dirty="0" smtClean="0"/>
              <a:t>Physician: Consistently checks up on patient and how they are coping with the disease/diagnosis.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"/>
            <a:ext cx="19050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18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Unfortunately, ALS has no cure. Treatment is based on the individual and mainly focuses on reliving symptoms and maintaining comfort. </a:t>
            </a:r>
          </a:p>
          <a:p>
            <a:r>
              <a:rPr lang="en-US" sz="2400" dirty="0" smtClean="0"/>
              <a:t>Certain medications can be helpful, but ALS is still not completely controlled. </a:t>
            </a:r>
          </a:p>
          <a:p>
            <a:r>
              <a:rPr lang="en-US" sz="2400" dirty="0" smtClean="0"/>
              <a:t>Physical therapy can also be helpful for controlling symptoms.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223655" cy="212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93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a Healthy </a:t>
            </a:r>
            <a:r>
              <a:rPr lang="en-US" dirty="0"/>
              <a:t>L</a:t>
            </a:r>
            <a:r>
              <a:rPr lang="en-US" dirty="0" smtClean="0"/>
              <a:t>ife with 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800600"/>
          </a:xfrm>
        </p:spPr>
        <p:txBody>
          <a:bodyPr/>
          <a:lstStyle/>
          <a:p>
            <a:r>
              <a:rPr lang="en-US" dirty="0" smtClean="0"/>
              <a:t>Unfortunately, many people do not live more than 10 years after their diagnosis of ALS. </a:t>
            </a:r>
          </a:p>
          <a:p>
            <a:r>
              <a:rPr lang="en-US" dirty="0" smtClean="0"/>
              <a:t>Luckily, with the time they do live, their mind is not affected. Many people explain that although life is physically difficult, their brain still functions normally allowing for a positive outlook. </a:t>
            </a:r>
          </a:p>
          <a:p>
            <a:r>
              <a:rPr lang="en-US" dirty="0" smtClean="0"/>
              <a:t>Also, communication can sometimes be difficult, but many families learn to work together to make communication problems easier. </a:t>
            </a:r>
            <a:endParaRPr lang="en-US" dirty="0"/>
          </a:p>
        </p:txBody>
      </p:sp>
      <p:pic>
        <p:nvPicPr>
          <p:cNvPr id="4098" name="Picture 2" descr="http://ts4.mm.bing.net/th?id=H.4652708942644483&amp;pid=1.7&amp;w=148&amp;h=138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945" y="4572000"/>
            <a:ext cx="2286000" cy="213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707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www.webmd.com/brain/tc/amyotrophic-lateral-sclerosis-als-topic-overview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ctr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kidshealth.org/kid/grownup/conditions/als.html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ctr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www.healthcommunities.com/als/treatment.shtml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ctr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www.webmd.com/brain/understanding-als-treatment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ctr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ctr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97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64</TotalTime>
  <Words>434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Activity 2.2.5 Communication Breakdown</vt:lpstr>
      <vt:lpstr>Patient Background (#5)</vt:lpstr>
      <vt:lpstr>Diagnosis</vt:lpstr>
      <vt:lpstr>What is ALS???</vt:lpstr>
      <vt:lpstr>Occupations</vt:lpstr>
      <vt:lpstr>Treatments</vt:lpstr>
      <vt:lpstr>Living a Healthy Life with ALS</vt:lpstr>
      <vt:lpstr>Works Cited</vt:lpstr>
    </vt:vector>
  </TitlesOfParts>
  <Company>SDOC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2.2.5 Communication Breakdown</dc:title>
  <dc:creator>Danielle A. Glass</dc:creator>
  <cp:lastModifiedBy>Danielle A. Glass</cp:lastModifiedBy>
  <cp:revision>10</cp:revision>
  <dcterms:created xsi:type="dcterms:W3CDTF">2013-03-12T14:21:42Z</dcterms:created>
  <dcterms:modified xsi:type="dcterms:W3CDTF">2013-03-18T13:20:31Z</dcterms:modified>
</cp:coreProperties>
</file>