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94E23-7F10-4C13-82D1-0F43E2638A8C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7F9AE-2948-4AF8-B361-97CBAF4279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7F9AE-2948-4AF8-B361-97CBAF4279C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167D-87BD-45CC-9992-493A6E655CE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FF7-C9CF-4DCD-A28E-0D58AD8F3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167D-87BD-45CC-9992-493A6E655CE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FF7-C9CF-4DCD-A28E-0D58AD8F3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167D-87BD-45CC-9992-493A6E655CE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FF7-C9CF-4DCD-A28E-0D58AD8F3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167D-87BD-45CC-9992-493A6E655CE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FF7-C9CF-4DCD-A28E-0D58AD8F3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167D-87BD-45CC-9992-493A6E655CE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FF7-C9CF-4DCD-A28E-0D58AD8F3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167D-87BD-45CC-9992-493A6E655CE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FF7-C9CF-4DCD-A28E-0D58AD8F3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167D-87BD-45CC-9992-493A6E655CE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FF7-C9CF-4DCD-A28E-0D58AD8F3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167D-87BD-45CC-9992-493A6E655CE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103FF7-C9CF-4DCD-A28E-0D58AD8F39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167D-87BD-45CC-9992-493A6E655CE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FF7-C9CF-4DCD-A28E-0D58AD8F3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167D-87BD-45CC-9992-493A6E655CE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F103FF7-C9CF-4DCD-A28E-0D58AD8F3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5FA167D-87BD-45CC-9992-493A6E655CE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FF7-C9CF-4DCD-A28E-0D58AD8F3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FA167D-87BD-45CC-9992-493A6E655CE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F103FF7-C9CF-4DCD-A28E-0D58AD8F3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dehow.com/Volume-3/Pacemaker.html" TargetMode="External"/><Relationship Id="rId2" Type="http://schemas.openxmlformats.org/officeDocument/2006/relationships/hyperlink" Target="http://www.diabetes.org/living-with-diabetes/treatment-and-care/transplantation/pancreas-transplanta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ndocrineweb.com/conditions/diabetes/diabetes-what-insulin" TargetMode="External"/><Relationship Id="rId4" Type="http://schemas.openxmlformats.org/officeDocument/2006/relationships/hyperlink" Target="http://www.montana.edu/wwwai/imsd/alcohol/Vanessa/vwpancrea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09800"/>
            <a:ext cx="6480048" cy="2301240"/>
          </a:xfrm>
        </p:spPr>
        <p:txBody>
          <a:bodyPr/>
          <a:lstStyle/>
          <a:p>
            <a:r>
              <a:rPr lang="en-US" dirty="0" smtClean="0"/>
              <a:t>Diabetic Innovation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6480048" cy="1752600"/>
          </a:xfrm>
        </p:spPr>
        <p:txBody>
          <a:bodyPr/>
          <a:lstStyle/>
          <a:p>
            <a:r>
              <a:rPr lang="en-US" dirty="0" smtClean="0"/>
              <a:t>By: Danielle, Laine, &amp; </a:t>
            </a:r>
            <a:r>
              <a:rPr lang="en-US" dirty="0" err="1" smtClean="0"/>
              <a:t>Dani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What is Diabetes? 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467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Diabetes is a disease of the pancreas. There are two main types of the disease; Type 1 and Type 2. </a:t>
            </a:r>
          </a:p>
          <a:p>
            <a:r>
              <a:rPr lang="en-US" u="sng" dirty="0" smtClean="0"/>
              <a:t>Type 1: </a:t>
            </a:r>
            <a:r>
              <a:rPr lang="en-US" dirty="0" smtClean="0"/>
              <a:t>The pancreas is not able to produce any insulin at all. </a:t>
            </a:r>
          </a:p>
          <a:p>
            <a:r>
              <a:rPr lang="en-US" u="sng" dirty="0" smtClean="0"/>
              <a:t>Type 2: </a:t>
            </a:r>
            <a:r>
              <a:rPr lang="en-US" dirty="0" smtClean="0"/>
              <a:t>The pancreas is able to produce insulin but the body is unable to use it. </a:t>
            </a:r>
          </a:p>
          <a:p>
            <a:r>
              <a:rPr lang="en-US" dirty="0" smtClean="0"/>
              <a:t>Diabetes can affect any ages.</a:t>
            </a:r>
          </a:p>
          <a:p>
            <a:r>
              <a:rPr lang="en-US" dirty="0" smtClean="0"/>
              <a:t>Diabetes causes many other complications of many body systems. </a:t>
            </a:r>
          </a:p>
          <a:p>
            <a:endParaRPr lang="en-US" dirty="0"/>
          </a:p>
        </p:txBody>
      </p:sp>
      <p:pic>
        <p:nvPicPr>
          <p:cNvPr id="9218" name="Picture 2" descr="http://t3.gstatic.com/images?q=tbn:ANd9GcQfd1CQyFs6wCI_KmhowBYumjl32exN1C61BQH89JA1r8kbafk_rw:www.amazing-glutathione.com/images/diabe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7658" y="457200"/>
            <a:ext cx="2281542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 dirty="0" smtClean="0"/>
              <a:t>The pancreas releases substances into the small intestine to help with digestion.</a:t>
            </a:r>
          </a:p>
          <a:p>
            <a:r>
              <a:rPr lang="en-US" dirty="0" smtClean="0"/>
              <a:t>The pancreas also produces and releases insulin to regulate blood sugar in the body.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How Does the Pancreas Work?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http://media.worldbulletin.net/news/70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133600"/>
            <a:ext cx="3600450" cy="3011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surgeries today that allow a cadaver to donate a pancreas. But, there are many complications that can follow the process that are often worse than diabetes itself. </a:t>
            </a:r>
          </a:p>
          <a:p>
            <a:r>
              <a:rPr lang="en-US" dirty="0" smtClean="0"/>
              <a:t>Complications:</a:t>
            </a:r>
          </a:p>
          <a:p>
            <a:pPr lvl="1"/>
            <a:r>
              <a:rPr lang="en-US" dirty="0" smtClean="0"/>
              <a:t>Body refuses organ</a:t>
            </a:r>
          </a:p>
          <a:p>
            <a:pPr lvl="1"/>
            <a:r>
              <a:rPr lang="en-US" dirty="0" smtClean="0"/>
              <a:t>Immunosuppressive drugs</a:t>
            </a:r>
          </a:p>
          <a:p>
            <a:pPr lvl="1"/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Not enough donors and match-ups</a:t>
            </a:r>
          </a:p>
          <a:p>
            <a:pPr lvl="1"/>
            <a:r>
              <a:rPr lang="en-US" dirty="0" smtClean="0"/>
              <a:t>One- Two people out of 10 die within a year of the surgery.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35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Why Won’t A Donor Pancreas Work?</a:t>
            </a:r>
            <a:endParaRPr lang="en-US" sz="35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1 is the most benefited from a possible pancreas transplant. This is because Type 1 does not produce any insulin. </a:t>
            </a:r>
          </a:p>
          <a:p>
            <a:r>
              <a:rPr lang="en-US" dirty="0" smtClean="0"/>
              <a:t>With this transplant, insulin will be able to be produced.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Which type is most benefited?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pancreas transplant must be created in a way that the body will not reject it when it is replaced. </a:t>
            </a:r>
          </a:p>
          <a:p>
            <a:r>
              <a:rPr lang="en-US" dirty="0" smtClean="0"/>
              <a:t>The pancreas transplant must also be able to function normally and reduce insulin as needed. </a:t>
            </a:r>
          </a:p>
          <a:p>
            <a:r>
              <a:rPr lang="en-US" dirty="0" smtClean="0"/>
              <a:t>This transplant would have a way where it can be refilled monthly instead of having to take shots </a:t>
            </a:r>
            <a:r>
              <a:rPr lang="en-US" dirty="0" smtClean="0"/>
              <a:t>daily</a:t>
            </a:r>
            <a:r>
              <a:rPr lang="en-US" dirty="0" smtClean="0"/>
              <a:t> </a:t>
            </a:r>
            <a:r>
              <a:rPr lang="en-US" dirty="0" smtClean="0"/>
              <a:t>with a small </a:t>
            </a:r>
            <a:r>
              <a:rPr lang="en-US" smtClean="0"/>
              <a:t>external port.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Design 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transplant would have 3 chambers. One for insulin, glucagon, and pancreatic fluid. </a:t>
            </a:r>
          </a:p>
          <a:p>
            <a:r>
              <a:rPr lang="en-US" dirty="0" smtClean="0"/>
              <a:t>Like the pacemaker, this transplant would be able to detect glucose levels in the blood by sensors.</a:t>
            </a:r>
          </a:p>
          <a:p>
            <a:r>
              <a:rPr lang="en-US" dirty="0" smtClean="0"/>
              <a:t>The sensors would be able to be release the proper hormone needed to regulate the body levels. </a:t>
            </a:r>
          </a:p>
          <a:p>
            <a:r>
              <a:rPr lang="en-US" dirty="0" smtClean="0"/>
              <a:t>The sensors would need to be connected with ducts to the bloodstream in order to allow insulin to flow through the body.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Design </a:t>
            </a:r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(cont.)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www.diabetes.org/living-with-diabetes/treatment-and-care/transplantation/pancreas-transplantation.html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www.madehow.com/Volume-3/Pacemaker.html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www.montana.edu/wwwai/imsd/alcohol/Vanessa/vwpancreas.htm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http://www.endocrineweb.com/conditions/diabetes/diabetes-what-insulin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Citations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153</TotalTime>
  <Words>386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Diabetic Innovation</vt:lpstr>
      <vt:lpstr>What is Diabetes? </vt:lpstr>
      <vt:lpstr>How Does the Pancreas Work?</vt:lpstr>
      <vt:lpstr>Why Won’t A Donor Pancreas Work?</vt:lpstr>
      <vt:lpstr>Which type is most benefited?</vt:lpstr>
      <vt:lpstr>Design </vt:lpstr>
      <vt:lpstr>Design (cont.)</vt:lpstr>
      <vt:lpstr>Citations</vt:lpstr>
    </vt:vector>
  </TitlesOfParts>
  <Company>SDOC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Diabetic Innovation</dc:title>
  <dc:creator>SDOC</dc:creator>
  <cp:lastModifiedBy>SDOC</cp:lastModifiedBy>
  <cp:revision>12</cp:revision>
  <dcterms:created xsi:type="dcterms:W3CDTF">2012-10-15T14:04:13Z</dcterms:created>
  <dcterms:modified xsi:type="dcterms:W3CDTF">2012-10-17T14:21:22Z</dcterms:modified>
</cp:coreProperties>
</file>